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8" r:id="rId22"/>
    <p:sldId id="270" r:id="rId23"/>
    <p:sldId id="266" r:id="rId24"/>
    <p:sldId id="26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A3EFE-B05A-4DA0-8A26-67A51DFEA406}" v="55" dt="2020-06-22T06:43:44.988"/>
    <p1510:client id="{9309C976-04DC-4AD2-BA0C-927EBBFFF1A3}" v="70" dt="2020-06-22T09:53:24.425"/>
    <p1510:client id="{D1EEF0FA-E234-4EC2-8798-E8970DC3A3DA}" v="1641" dt="2020-06-21T20:37:14.447"/>
    <p1510:client id="{E19C90E0-0A6B-4933-BFF4-C09DAB47ECDF}" v="262" dt="2020-06-22T07:59:3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5400" b="1">
                <a:solidFill>
                  <a:srgbClr val="FFFFFF"/>
                </a:solidFill>
                <a:latin typeface="Broadway"/>
                <a:ea typeface="+mj-lt"/>
                <a:cs typeface="+mj-lt"/>
              </a:rPr>
              <a:t>PORADY </a:t>
            </a:r>
            <a:endParaRPr lang="pl-PL" sz="5400" b="1">
              <a:solidFill>
                <a:srgbClr val="FFFFFF"/>
              </a:solidFill>
              <a:latin typeface="Broadway"/>
              <a:cs typeface="Vijay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pl-PL" sz="2000" i="1">
                <a:solidFill>
                  <a:srgbClr val="ADDE71"/>
                </a:solidFill>
                <a:latin typeface="Forte"/>
                <a:cs typeface="Calibri"/>
              </a:rPr>
              <a:t>n a    u d a n e</a:t>
            </a:r>
            <a:endParaRPr lang="pl-PL" sz="2000" i="1">
              <a:solidFill>
                <a:srgbClr val="ADDE71"/>
              </a:solidFill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E5E42AD9-AD3C-4D1E-9559-01C6B421C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2" y="2426818"/>
            <a:ext cx="3947666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>
            <a:extLst>
              <a:ext uri="{FF2B5EF4-FFF2-40B4-BE49-F238E27FC236}">
                <a16:creationId xmlns:a16="http://schemas.microsoft.com/office/drawing/2014/main" id="{866CF6B8-7B59-498F-8CF5-45222D13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191235"/>
            <a:ext cx="5455917" cy="24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545374-DF63-41C1-8DAA-FEF0884A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124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NA PODWÓRKU</a:t>
            </a:r>
            <a:endParaRPr lang="en-US" b="1">
              <a:solidFill>
                <a:schemeClr val="tx1"/>
              </a:solidFill>
              <a:latin typeface="Broadway"/>
              <a:ea typeface="+mj-ea"/>
              <a:cs typeface="Calibri Ligh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D902F0-A1B7-4548-B0E2-05D6EEBF73C8}"/>
              </a:ext>
            </a:extLst>
          </p:cNvPr>
          <p:cNvSpPr txBox="1"/>
          <p:nvPr/>
        </p:nvSpPr>
        <p:spPr>
          <a:xfrm>
            <a:off x="152710" y="1856434"/>
            <a:ext cx="7666310" cy="46512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6858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/>
              <a:t>Nie </a:t>
            </a:r>
            <a:r>
              <a:rPr lang="en-US" sz="3600" dirty="0" err="1"/>
              <a:t>przebywaj</a:t>
            </a:r>
            <a:r>
              <a:rPr lang="en-US" sz="3600" dirty="0"/>
              <a:t> </a:t>
            </a:r>
            <a:r>
              <a:rPr lang="en-US" sz="3600" dirty="0" err="1"/>
              <a:t>zbyt</a:t>
            </a:r>
            <a:r>
              <a:rPr lang="en-US" sz="3600" dirty="0"/>
              <a:t> </a:t>
            </a:r>
            <a:r>
              <a:rPr lang="en-US" sz="3600" dirty="0" err="1"/>
              <a:t>długo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słońcu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 err="1"/>
              <a:t>Używaj</a:t>
            </a:r>
            <a:r>
              <a:rPr lang="en-US" sz="3600" dirty="0"/>
              <a:t> </a:t>
            </a:r>
            <a:r>
              <a:rPr lang="en-US" sz="3600" dirty="0" err="1"/>
              <a:t>kremów</a:t>
            </a:r>
            <a:r>
              <a:rPr lang="en-US" sz="3600" dirty="0"/>
              <a:t> z </a:t>
            </a:r>
            <a:r>
              <a:rPr lang="en-US" sz="3600" dirty="0" err="1"/>
              <a:t>filtrem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/>
              <a:t> </a:t>
            </a:r>
            <a:r>
              <a:rPr lang="en-US" sz="3600" dirty="0" err="1"/>
              <a:t>Noś</a:t>
            </a:r>
            <a:r>
              <a:rPr lang="en-US" sz="3600" dirty="0"/>
              <a:t> </a:t>
            </a:r>
            <a:r>
              <a:rPr lang="en-US" sz="3600" dirty="0" err="1"/>
              <a:t>nakrycie</a:t>
            </a:r>
            <a:r>
              <a:rPr lang="en-US" sz="3600" dirty="0"/>
              <a:t> </a:t>
            </a:r>
            <a:r>
              <a:rPr lang="en-US" sz="3600" dirty="0" err="1"/>
              <a:t>głowy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3600" dirty="0" err="1"/>
              <a:t>Pij</a:t>
            </a:r>
            <a:r>
              <a:rPr lang="en-US" sz="3600" dirty="0"/>
              <a:t> </a:t>
            </a:r>
            <a:r>
              <a:rPr lang="en-US" sz="3600" dirty="0" err="1"/>
              <a:t>dużo</a:t>
            </a:r>
            <a:r>
              <a:rPr lang="en-US" sz="3600" dirty="0"/>
              <a:t> </a:t>
            </a:r>
            <a:r>
              <a:rPr lang="en-US" sz="3600" dirty="0" err="1"/>
              <a:t>wody</a:t>
            </a:r>
            <a:r>
              <a:rPr lang="en-US" sz="3600" dirty="0"/>
              <a:t> </a:t>
            </a:r>
            <a:r>
              <a:rPr lang="en-US" sz="3600" dirty="0" err="1"/>
              <a:t>niegazowanej</a:t>
            </a:r>
            <a:r>
              <a:rPr lang="en-US" sz="3600" dirty="0"/>
              <a:t>!</a:t>
            </a:r>
            <a:endParaRPr lang="en-US" sz="3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>
              <a:cs typeface="Calibri"/>
            </a:endParaRPr>
          </a:p>
        </p:txBody>
      </p:sp>
      <p:pic>
        <p:nvPicPr>
          <p:cNvPr id="66" name="Obraz 66" descr="Obraz zawierający osoba, stół, siedzi, dziecko&#10;&#10;Opis wygenerowany przy bardzo wysokim poziomie pewności">
            <a:extLst>
              <a:ext uri="{FF2B5EF4-FFF2-40B4-BE49-F238E27FC236}">
                <a16:creationId xmlns:a16="http://schemas.microsoft.com/office/drawing/2014/main" id="{B695721F-ED93-4F96-8656-06B9BBCE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3" b="22364"/>
          <a:stretch/>
        </p:blipFill>
        <p:spPr>
          <a:xfrm>
            <a:off x="6915260" y="1352925"/>
            <a:ext cx="5176099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72" name="Oval 72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Arc 74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67AB7EFD-E0B7-4CEC-8CE1-1F702CB5B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648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DB8A8E19-D1D7-455E-9985-C365CFED4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134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07C297F2-9D70-4B16-805A-9C7366F9E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222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FC95DAC-D747-47A1-A35E-B9B7B9069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09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CAC3414-4F6F-4FB4-9F81-3E3D85A0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39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945DB75-0914-44DC-AC7E-3A145F30C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3" b="-1"/>
          <a:stretch/>
        </p:blipFill>
        <p:spPr>
          <a:xfrm>
            <a:off x="1460596" y="-168803"/>
            <a:ext cx="9343391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656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B1CA73-4776-44D7-BCD5-AF2F1A26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05" y="643467"/>
            <a:ext cx="8704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A9079E-B640-4D44-83FD-0D09E242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66" y="501949"/>
            <a:ext cx="9236700" cy="10020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Dbając</a:t>
            </a:r>
            <a:r>
              <a:rPr lang="en-US" sz="4000" b="1" kern="1200" dirty="0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 o </a:t>
            </a:r>
            <a:r>
              <a:rPr lang="en-US" sz="4000" b="1" kern="1200" dirty="0" err="1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swoje</a:t>
            </a:r>
            <a:r>
              <a:rPr lang="en-US" sz="4000" b="1" kern="1200" dirty="0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bezpieczeństwo</a:t>
            </a:r>
            <a:r>
              <a:rPr lang="en-US" sz="5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endParaRPr lang="en-US" sz="5400" kern="1200">
              <a:solidFill>
                <a:srgbClr val="FF0000"/>
              </a:solidFill>
              <a:latin typeface="+mj-lt"/>
              <a:ea typeface="+mj-ea"/>
              <a:cs typeface="Calibri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054600-C023-4AEE-8456-85BDEDA55471}"/>
              </a:ext>
            </a:extLst>
          </p:cNvPr>
          <p:cNvSpPr txBox="1"/>
          <p:nvPr/>
        </p:nvSpPr>
        <p:spPr>
          <a:xfrm>
            <a:off x="457199" y="2152651"/>
            <a:ext cx="11144251" cy="422910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/>
              <a:t>Do </a:t>
            </a:r>
            <a:r>
              <a:rPr lang="en-US" sz="3200" b="1" dirty="0" err="1"/>
              <a:t>zabawy</a:t>
            </a:r>
            <a:r>
              <a:rPr lang="en-US" sz="3200" b="1" dirty="0"/>
              <a:t> </a:t>
            </a:r>
            <a:r>
              <a:rPr lang="en-US" sz="3200" b="1" dirty="0" err="1"/>
              <a:t>wybieraj</a:t>
            </a:r>
            <a:r>
              <a:rPr lang="en-US" sz="3200" b="1" dirty="0"/>
              <a:t> </a:t>
            </a:r>
            <a:r>
              <a:rPr lang="en-US" sz="3200" b="1" dirty="0" err="1"/>
              <a:t>miejsca</a:t>
            </a:r>
            <a:r>
              <a:rPr lang="en-US" sz="3200" b="1" dirty="0"/>
              <a:t> </a:t>
            </a:r>
            <a:r>
              <a:rPr lang="en-US" sz="3200" b="1" dirty="0" err="1"/>
              <a:t>bezpieczne</a:t>
            </a:r>
            <a:r>
              <a:rPr lang="en-US" sz="3200" b="1" dirty="0"/>
              <a:t>, </a:t>
            </a:r>
            <a:r>
              <a:rPr lang="en-US" sz="3200" b="1" dirty="0" err="1"/>
              <a:t>oddalone</a:t>
            </a:r>
            <a:r>
              <a:rPr lang="en-US" sz="3200" b="1" dirty="0"/>
              <a:t> od </a:t>
            </a:r>
            <a:r>
              <a:rPr lang="en-US" sz="3200" b="1" dirty="0" err="1"/>
              <a:t>jezdni</a:t>
            </a:r>
            <a:r>
              <a:rPr lang="en-US" sz="3200" b="1" dirty="0"/>
              <a:t>.</a:t>
            </a:r>
            <a:endParaRPr lang="pl-PL" sz="3200" b="1" dirty="0">
              <a:cs typeface="Calibri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Dbaj</a:t>
            </a:r>
            <a:r>
              <a:rPr lang="en-US" sz="3200" b="1" dirty="0"/>
              <a:t> o </a:t>
            </a:r>
            <a:r>
              <a:rPr lang="en-US" sz="3200" b="1" dirty="0" err="1"/>
              <a:t>środowisko</a:t>
            </a:r>
            <a:r>
              <a:rPr lang="en-US" sz="3200" b="1" dirty="0"/>
              <a:t> –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wyrzucaj</a:t>
            </a:r>
            <a:r>
              <a:rPr lang="en-US" sz="3200" b="1" dirty="0"/>
              <a:t> </a:t>
            </a:r>
            <a:r>
              <a:rPr lang="en-US" sz="3200" b="1" dirty="0" err="1"/>
              <a:t>śmieci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zaśmiecaj</a:t>
            </a:r>
            <a:r>
              <a:rPr lang="en-US" sz="3200" b="1" dirty="0"/>
              <a:t> </a:t>
            </a:r>
            <a:r>
              <a:rPr lang="en-US" sz="3200" b="1" dirty="0" err="1"/>
              <a:t>otoczenia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Rozpalaj</a:t>
            </a:r>
            <a:r>
              <a:rPr lang="en-US" sz="3200" b="1" dirty="0"/>
              <a:t> </a:t>
            </a:r>
            <a:r>
              <a:rPr lang="en-US" sz="3200" b="1" dirty="0" err="1"/>
              <a:t>ogniska</a:t>
            </a:r>
            <a:r>
              <a:rPr lang="en-US" sz="3200" b="1" dirty="0"/>
              <a:t> </a:t>
            </a:r>
            <a:r>
              <a:rPr lang="en-US" sz="3200" b="1" dirty="0" err="1"/>
              <a:t>tylko</a:t>
            </a:r>
            <a:r>
              <a:rPr lang="en-US" sz="3200" b="1" dirty="0"/>
              <a:t> w </a:t>
            </a:r>
            <a:r>
              <a:rPr lang="en-US" sz="3200" b="1" dirty="0" err="1"/>
              <a:t>miejscach</a:t>
            </a:r>
            <a:r>
              <a:rPr lang="en-US" sz="3200" b="1" dirty="0"/>
              <a:t> do </a:t>
            </a:r>
            <a:r>
              <a:rPr lang="en-US" sz="3200" b="1" dirty="0" err="1"/>
              <a:t>tego</a:t>
            </a:r>
            <a:r>
              <a:rPr lang="en-US" sz="3200" b="1" dirty="0"/>
              <a:t> </a:t>
            </a:r>
            <a:r>
              <a:rPr lang="en-US" sz="3200" b="1" dirty="0" err="1"/>
              <a:t>przeznaczonych</a:t>
            </a:r>
            <a:r>
              <a:rPr lang="en-US" sz="3200" b="1" dirty="0"/>
              <a:t> po </a:t>
            </a:r>
            <a:r>
              <a:rPr lang="en-US" sz="3200" b="1" dirty="0" err="1"/>
              <a:t>opieką</a:t>
            </a:r>
            <a:r>
              <a:rPr lang="en-US" sz="3200" b="1" dirty="0"/>
              <a:t> </a:t>
            </a:r>
            <a:r>
              <a:rPr lang="en-US" sz="3200" b="1" dirty="0" err="1"/>
              <a:t>dorosłych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Zawsze</a:t>
            </a:r>
            <a:r>
              <a:rPr lang="en-US" sz="3200" b="1" dirty="0"/>
              <a:t> </a:t>
            </a:r>
            <a:r>
              <a:rPr lang="en-US" sz="3200" b="1" dirty="0" err="1"/>
              <a:t>mów</a:t>
            </a:r>
            <a:r>
              <a:rPr lang="en-US" sz="3200" b="1" dirty="0"/>
              <a:t> </a:t>
            </a:r>
            <a:r>
              <a:rPr lang="en-US" sz="3200" b="1" dirty="0" err="1"/>
              <a:t>rodzicom</a:t>
            </a:r>
            <a:r>
              <a:rPr lang="en-US" sz="3200" b="1" dirty="0"/>
              <a:t> </a:t>
            </a:r>
            <a:r>
              <a:rPr lang="en-US" sz="3200" b="1" dirty="0" err="1"/>
              <a:t>lub</a:t>
            </a:r>
            <a:r>
              <a:rPr lang="en-US" sz="3200" b="1" dirty="0"/>
              <a:t> </a:t>
            </a:r>
            <a:r>
              <a:rPr lang="en-US" sz="3200" b="1" dirty="0" err="1"/>
              <a:t>opiekunom</a:t>
            </a:r>
            <a:r>
              <a:rPr lang="en-US" sz="3200" b="1" dirty="0"/>
              <a:t>, </a:t>
            </a:r>
            <a:r>
              <a:rPr lang="en-US" sz="3200" b="1" dirty="0" err="1"/>
              <a:t>dokąd</a:t>
            </a:r>
            <a:r>
              <a:rPr lang="en-US" sz="3200" b="1" dirty="0"/>
              <a:t> </a:t>
            </a:r>
            <a:r>
              <a:rPr lang="en-US" sz="3200" b="1" dirty="0" err="1"/>
              <a:t>wychodzisz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031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4850" y="1276350"/>
            <a:ext cx="10858500" cy="39456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/>
              <a:t>Po </a:t>
            </a:r>
            <a:r>
              <a:rPr lang="en-US" sz="3200" b="1" dirty="0" err="1"/>
              <a:t>zmroku</a:t>
            </a:r>
            <a:r>
              <a:rPr lang="en-US" sz="3200" b="1" dirty="0"/>
              <a:t>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wychodź</a:t>
            </a:r>
            <a:r>
              <a:rPr lang="en-US" sz="3200" b="1" dirty="0"/>
              <a:t> </a:t>
            </a:r>
            <a:r>
              <a:rPr lang="en-US" sz="3200" b="1" dirty="0" err="1"/>
              <a:t>bez</a:t>
            </a:r>
            <a:r>
              <a:rPr lang="en-US" sz="3200" b="1" dirty="0"/>
              <a:t> </a:t>
            </a:r>
            <a:r>
              <a:rPr lang="en-US" sz="3200" b="1" dirty="0" err="1"/>
              <a:t>opieki</a:t>
            </a:r>
            <a:r>
              <a:rPr lang="en-US" sz="3200" b="1" dirty="0"/>
              <a:t> </a:t>
            </a:r>
            <a:r>
              <a:rPr lang="en-US" sz="3200" b="1" dirty="0" err="1"/>
              <a:t>osoby</a:t>
            </a:r>
            <a:r>
              <a:rPr lang="en-US" sz="3200" b="1" dirty="0"/>
              <a:t> </a:t>
            </a:r>
            <a:r>
              <a:rPr lang="en-US" sz="3200" b="1" dirty="0" err="1"/>
              <a:t>dorosłej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Jeśli</a:t>
            </a:r>
            <a:r>
              <a:rPr lang="en-US" sz="3200" b="1" dirty="0"/>
              <a:t> </a:t>
            </a:r>
            <a:r>
              <a:rPr lang="en-US" sz="3200" b="1" dirty="0" err="1"/>
              <a:t>jesteś</a:t>
            </a:r>
            <a:r>
              <a:rPr lang="en-US" sz="3200" b="1" dirty="0"/>
              <a:t> </a:t>
            </a:r>
            <a:r>
              <a:rPr lang="en-US" sz="3200" b="1" dirty="0" err="1"/>
              <a:t>sam</a:t>
            </a:r>
            <a:r>
              <a:rPr lang="en-US" sz="3200" b="1" dirty="0"/>
              <a:t>,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otwieraj</a:t>
            </a:r>
            <a:r>
              <a:rPr lang="en-US" sz="3200" b="1" dirty="0"/>
              <a:t> </a:t>
            </a:r>
            <a:r>
              <a:rPr lang="en-US" sz="3200" b="1" dirty="0" err="1"/>
              <a:t>drzwi</a:t>
            </a:r>
            <a:r>
              <a:rPr lang="en-US" sz="3200" b="1" dirty="0"/>
              <a:t> </a:t>
            </a:r>
            <a:r>
              <a:rPr lang="en-US" sz="3200" b="1" dirty="0" err="1"/>
              <a:t>obcym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korzystaj</a:t>
            </a:r>
            <a:r>
              <a:rPr lang="en-US" sz="3200" b="1" dirty="0"/>
              <a:t> z </a:t>
            </a:r>
            <a:r>
              <a:rPr lang="en-US" sz="3200" b="1" dirty="0" err="1"/>
              <a:t>propozycji</a:t>
            </a:r>
            <a:r>
              <a:rPr lang="en-US" sz="3200" b="1" dirty="0"/>
              <a:t> </a:t>
            </a:r>
            <a:r>
              <a:rPr lang="en-US" sz="3200" b="1" dirty="0" err="1"/>
              <a:t>podjazdu</a:t>
            </a:r>
            <a:r>
              <a:rPr lang="en-US" sz="3200" b="1" dirty="0"/>
              <a:t> </a:t>
            </a:r>
            <a:r>
              <a:rPr lang="en-US" sz="3200" b="1" dirty="0" err="1"/>
              <a:t>lub</a:t>
            </a:r>
            <a:r>
              <a:rPr lang="en-US" sz="3200" b="1" dirty="0"/>
              <a:t> </a:t>
            </a:r>
            <a:r>
              <a:rPr lang="en-US" sz="3200" b="1" dirty="0" err="1"/>
              <a:t>jazdy</a:t>
            </a:r>
            <a:r>
              <a:rPr lang="en-US" sz="3200" b="1" dirty="0"/>
              <a:t> </a:t>
            </a:r>
            <a:r>
              <a:rPr lang="en-US" sz="3200" b="1" dirty="0" err="1"/>
              <a:t>samochodem</a:t>
            </a:r>
            <a:r>
              <a:rPr lang="en-US" sz="3200" b="1" dirty="0"/>
              <a:t> </a:t>
            </a:r>
            <a:r>
              <a:rPr lang="pl-PL" sz="3200" b="1" dirty="0"/>
              <a:t>                </a:t>
            </a:r>
            <a:r>
              <a:rPr lang="en-US" sz="3200" b="1" dirty="0"/>
              <a:t>z </a:t>
            </a:r>
            <a:r>
              <a:rPr lang="en-US" sz="3200" b="1" dirty="0" err="1"/>
              <a:t>nieznajomymi</a:t>
            </a:r>
            <a:r>
              <a:rPr lang="en-US" sz="3200" b="1" dirty="0"/>
              <a:t>.</a:t>
            </a:r>
            <a:endParaRPr lang="en-US" sz="3200" b="1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podchodź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zaczepiaj</a:t>
            </a:r>
            <a:r>
              <a:rPr lang="en-US" sz="3200" b="1" dirty="0"/>
              <a:t> </a:t>
            </a:r>
            <a:r>
              <a:rPr lang="en-US" sz="3200" b="1" dirty="0" err="1"/>
              <a:t>obcego</a:t>
            </a:r>
            <a:r>
              <a:rPr lang="en-US" sz="3200" b="1" dirty="0"/>
              <a:t> </a:t>
            </a:r>
            <a:r>
              <a:rPr lang="en-US" sz="3200" b="1" dirty="0" err="1"/>
              <a:t>psa</a:t>
            </a:r>
            <a:r>
              <a:rPr lang="en-US" sz="3200" b="1" dirty="0"/>
              <a:t>, </a:t>
            </a:r>
            <a:r>
              <a:rPr lang="en-US" sz="3200" b="1" dirty="0" err="1"/>
              <a:t>nie</a:t>
            </a:r>
            <a:r>
              <a:rPr lang="en-US" sz="3200" b="1" dirty="0"/>
              <a:t> </a:t>
            </a:r>
            <a:r>
              <a:rPr lang="en-US" sz="3200" b="1" dirty="0" err="1"/>
              <a:t>dotykaj</a:t>
            </a:r>
            <a:r>
              <a:rPr lang="en-US" sz="3200" b="1" dirty="0"/>
              <a:t> go </a:t>
            </a:r>
            <a:r>
              <a:rPr lang="en-US" sz="3200" b="1" dirty="0" err="1"/>
              <a:t>nawet</a:t>
            </a:r>
            <a:r>
              <a:rPr lang="en-US" sz="3200" b="1" dirty="0"/>
              <a:t>, </a:t>
            </a:r>
            <a:r>
              <a:rPr lang="en-US" sz="3200" b="1" dirty="0" err="1"/>
              <a:t>jeśli</a:t>
            </a:r>
            <a:r>
              <a:rPr lang="en-US" sz="3200" b="1" dirty="0"/>
              <a:t> </a:t>
            </a:r>
            <a:r>
              <a:rPr lang="en-US" sz="3200" b="1" dirty="0" err="1"/>
              <a:t>wydaje</a:t>
            </a:r>
            <a:r>
              <a:rPr lang="en-US" sz="3200" b="1" dirty="0"/>
              <a:t> </a:t>
            </a:r>
            <a:r>
              <a:rPr lang="en-US" sz="3200" b="1" dirty="0" err="1"/>
              <a:t>się</a:t>
            </a:r>
            <a:r>
              <a:rPr lang="en-US" sz="3200" b="1" dirty="0"/>
              <a:t> </a:t>
            </a:r>
            <a:r>
              <a:rPr lang="en-US" sz="3200" b="1" dirty="0" err="1"/>
              <a:t>łagodny</a:t>
            </a:r>
            <a:r>
              <a:rPr lang="en-US" sz="3200" b="1" dirty="0"/>
              <a:t>.</a:t>
            </a:r>
            <a:endParaRPr lang="pl-PL" sz="3200" b="1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pl-PL" sz="3200" b="1" dirty="0">
                <a:cs typeface="Calibri" panose="020F0502020204030204"/>
              </a:rPr>
              <a:t>Przestrzegaj zasad ochrony zdrowia i higieny w okresie </a:t>
            </a:r>
            <a:r>
              <a:rPr lang="pl-PL" sz="3200" b="1">
                <a:cs typeface="Calibri" panose="020F0502020204030204"/>
              </a:rPr>
              <a:t>pandemii COVID- </a:t>
            </a:r>
            <a:r>
              <a:rPr lang="pl-PL" sz="3200" b="1" dirty="0">
                <a:cs typeface="Calibri" panose="020F0502020204030204"/>
              </a:rPr>
              <a:t>19.</a:t>
            </a:r>
            <a:endParaRPr lang="en-US" sz="3200" b="1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3C1846-E0CE-46CA-BD1E-8E1D18DC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pl-PL" sz="3000" b="1">
                <a:latin typeface="Arial Black"/>
                <a:cs typeface="Calibri Light"/>
              </a:rPr>
              <a:t>     ZADBAJ       O SWOJE BEZPIECZEŃSTWO NA WAKACJACH</a:t>
            </a:r>
            <a:r>
              <a:rPr lang="pl-PL" sz="3000" b="1">
                <a:latin typeface="Arial"/>
                <a:cs typeface="Calibri Light"/>
              </a:rPr>
              <a:t> </a:t>
            </a:r>
            <a:endParaRPr lang="pl-PL" sz="3000" b="1">
              <a:latin typeface="Arial"/>
              <a:cs typeface="Arial"/>
            </a:endParaRP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9BA72F-68E7-428D-BF51-5F74D79C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900">
                <a:ea typeface="+mn-lt"/>
                <a:cs typeface="+mn-lt"/>
              </a:rPr>
              <a:t>Już niedługo  wymarzone, tak bardzo wyczekiwane przez wszystkich wakacje.</a:t>
            </a:r>
          </a:p>
          <a:p>
            <a:pPr marL="0" indent="0">
              <a:buNone/>
            </a:pP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</a:rPr>
              <a:t>Warto by przed wakacyjną przygodą porozmawiać na temat bezpieczeństwa. </a:t>
            </a:r>
          </a:p>
          <a:p>
            <a:endParaRPr lang="pl-PL" sz="1900">
              <a:ea typeface="+mn-lt"/>
              <a:cs typeface="+mn-lt"/>
            </a:endParaRPr>
          </a:p>
          <a:p>
            <a:r>
              <a:rPr lang="pl-PL" sz="1900">
                <a:ea typeface="+mn-lt"/>
                <a:cs typeface="+mn-lt"/>
              </a:rPr>
              <a:t>Szkoła Podstawowa w Sędzinku radzi co zrobić aby spędzić je bezpiecznie: </a:t>
            </a:r>
            <a:endParaRPr lang="pl-PL" sz="19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743F81-9289-4FF0-9D56-BB6546EB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83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FF1230-8270-4361-AB15-BEA4B49C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834" y="2023110"/>
            <a:ext cx="3120199" cy="28460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roadway"/>
                <a:ea typeface="+mj-ea"/>
                <a:cs typeface="+mj-cs"/>
              </a:rPr>
              <a:t>ZAPAMIĘTAJ!</a:t>
            </a:r>
            <a:endParaRPr lang="en-US" sz="2800" b="1">
              <a:solidFill>
                <a:srgbClr val="FF0000"/>
              </a:solidFill>
              <a:latin typeface="Broadway"/>
              <a:ea typeface="+mj-ea"/>
              <a:cs typeface="Calibri Light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, lodówka&#10;&#10;Opis wygenerowany przy bardzo wysokim poziomie pewności">
            <a:extLst>
              <a:ext uri="{FF2B5EF4-FFF2-40B4-BE49-F238E27FC236}">
                <a16:creationId xmlns:a16="http://schemas.microsoft.com/office/drawing/2014/main" id="{58A6EB3F-C24E-4867-A478-157E386F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" r="1291"/>
          <a:stretch/>
        </p:blipFill>
        <p:spPr>
          <a:xfrm>
            <a:off x="300823" y="858525"/>
            <a:ext cx="7852719" cy="5211906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6DC9576-EB90-4A15-8BA3-F87D66EF5AC1}"/>
              </a:ext>
            </a:extLst>
          </p:cNvPr>
          <p:cNvSpPr txBox="1"/>
          <p:nvPr/>
        </p:nvSpPr>
        <p:spPr>
          <a:xfrm>
            <a:off x="7085532" y="640080"/>
            <a:ext cx="4196932" cy="35661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ŻYCZYMY BEZPIECZNYCH,  ZDROWYCH              I UDANYCH WAKACJI !!!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53BC1E-7735-4F1E-A6E6-CF726F06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8897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99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2DBE0B-E511-4092-8DAD-A2D80D20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22" y="2053641"/>
            <a:ext cx="3669161" cy="276009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NAD WODĄ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E8930A-4DF6-40D2-9FD8-15246326A17E}"/>
              </a:ext>
            </a:extLst>
          </p:cNvPr>
          <p:cNvSpPr txBox="1"/>
          <p:nvPr/>
        </p:nvSpPr>
        <p:spPr>
          <a:xfrm>
            <a:off x="4501362" y="586206"/>
            <a:ext cx="7492982" cy="6099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 err="1">
                <a:solidFill>
                  <a:srgbClr val="000000"/>
                </a:solidFill>
              </a:rPr>
              <a:t>Kąpiemy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się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tylko</a:t>
            </a:r>
            <a:r>
              <a:rPr lang="en-US" sz="3200" dirty="0">
                <a:solidFill>
                  <a:srgbClr val="000000"/>
                </a:solidFill>
              </a:rPr>
              <a:t> w </a:t>
            </a:r>
            <a:r>
              <a:rPr lang="en-US" sz="3200" dirty="0" err="1">
                <a:solidFill>
                  <a:srgbClr val="000000"/>
                </a:solidFill>
              </a:rPr>
              <a:t>miejscach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oznakowanych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wyznaczonych</a:t>
            </a:r>
            <a:r>
              <a:rPr lang="en-US" sz="3200" dirty="0">
                <a:solidFill>
                  <a:srgbClr val="000000"/>
                </a:solidFill>
              </a:rPr>
              <a:t> do </a:t>
            </a:r>
            <a:r>
              <a:rPr lang="en-US" sz="3200" dirty="0" err="1">
                <a:solidFill>
                  <a:srgbClr val="000000"/>
                </a:solidFill>
              </a:rPr>
              <a:t>kąpieli</a:t>
            </a:r>
            <a:r>
              <a:rPr lang="en-US" sz="3200" dirty="0">
                <a:solidFill>
                  <a:srgbClr val="000000"/>
                </a:solidFill>
              </a:rPr>
              <a:t>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Nigdy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skacz</a:t>
            </a:r>
            <a:r>
              <a:rPr lang="en-US" sz="3200" dirty="0">
                <a:solidFill>
                  <a:srgbClr val="000000"/>
                </a:solidFill>
              </a:rPr>
              <a:t> do </a:t>
            </a:r>
            <a:r>
              <a:rPr lang="en-US" sz="3200" dirty="0" err="1">
                <a:solidFill>
                  <a:srgbClr val="000000"/>
                </a:solidFill>
              </a:rPr>
              <a:t>wody</a:t>
            </a:r>
            <a:r>
              <a:rPr lang="en-US" sz="3200" dirty="0">
                <a:solidFill>
                  <a:srgbClr val="000000"/>
                </a:solidFill>
              </a:rPr>
              <a:t> w </a:t>
            </a:r>
            <a:r>
              <a:rPr lang="en-US" sz="3200" dirty="0" err="1">
                <a:solidFill>
                  <a:srgbClr val="000000"/>
                </a:solidFill>
              </a:rPr>
              <a:t>miejscach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których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znasz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dna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Słuchaj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poleceń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ratownika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</a:t>
            </a:r>
            <a:r>
              <a:rPr lang="en-US" sz="3200" dirty="0" err="1">
                <a:solidFill>
                  <a:srgbClr val="000000"/>
                </a:solidFill>
              </a:rPr>
              <a:t>Kąp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się</a:t>
            </a:r>
            <a:r>
              <a:rPr lang="en-US" sz="3200" dirty="0">
                <a:solidFill>
                  <a:srgbClr val="000000"/>
                </a:solidFill>
              </a:rPr>
              <a:t> w </a:t>
            </a:r>
            <a:r>
              <a:rPr lang="en-US" sz="3200" dirty="0" err="1">
                <a:solidFill>
                  <a:srgbClr val="000000"/>
                </a:solidFill>
              </a:rPr>
              <a:t>miejscach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dozwolonych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tylko</a:t>
            </a:r>
            <a:r>
              <a:rPr lang="en-US" sz="3200" dirty="0">
                <a:solidFill>
                  <a:srgbClr val="000000"/>
                </a:solidFill>
              </a:rPr>
              <a:t> pod </a:t>
            </a:r>
            <a:r>
              <a:rPr lang="en-US" sz="3200" dirty="0" err="1">
                <a:solidFill>
                  <a:srgbClr val="000000"/>
                </a:solidFill>
              </a:rPr>
              <a:t>opieką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rodziców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solidFill>
                  <a:srgbClr val="000000"/>
                </a:solidFill>
              </a:rPr>
              <a:t> W </a:t>
            </a:r>
            <a:r>
              <a:rPr lang="en-US" sz="3200" dirty="0" err="1">
                <a:solidFill>
                  <a:srgbClr val="000000"/>
                </a:solidFill>
              </a:rPr>
              <a:t>wodzie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bądź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ostrożny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nie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utrudniaj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kąpieli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innym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US" sz="3200" dirty="0" err="1">
                <a:solidFill>
                  <a:srgbClr val="000000"/>
                </a:solidFill>
              </a:rPr>
              <a:t>Przestrzegaj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regulaminu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kąpieliska</a:t>
            </a:r>
            <a:r>
              <a:rPr lang="en-US" sz="3200" dirty="0">
                <a:solidFill>
                  <a:srgbClr val="000000"/>
                </a:solidFill>
              </a:rPr>
              <a:t> !</a:t>
            </a:r>
            <a:endParaRPr lang="en-US" sz="32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10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5F6F3-9B51-45D5-8E74-0BC1139F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Broadway"/>
                <a:cs typeface="Calibri Light"/>
              </a:rPr>
              <a:t>Znaki obowi</a:t>
            </a:r>
            <a:r>
              <a:rPr lang="pl-PL" sz="4800" b="1" dirty="0">
                <a:latin typeface="Broadway"/>
                <a:cs typeface="Calibri Light"/>
              </a:rPr>
              <a:t>ą</a:t>
            </a:r>
            <a:r>
              <a:rPr lang="pl-PL" dirty="0">
                <a:latin typeface="Broadway"/>
                <a:cs typeface="Calibri Light"/>
              </a:rPr>
              <a:t>zuj</a:t>
            </a:r>
            <a:r>
              <a:rPr lang="pl-PL" b="1" dirty="0">
                <a:latin typeface="Broadway"/>
                <a:cs typeface="Calibri Light"/>
              </a:rPr>
              <a:t>ą</a:t>
            </a:r>
            <a:r>
              <a:rPr lang="pl-PL" dirty="0">
                <a:latin typeface="Broadway"/>
                <a:cs typeface="Calibri Light"/>
              </a:rPr>
              <a:t>ce na terenach k</a:t>
            </a:r>
            <a:r>
              <a:rPr lang="pl-PL" b="1" dirty="0">
                <a:latin typeface="Broadway"/>
                <a:cs typeface="Calibri Light"/>
              </a:rPr>
              <a:t>ą</a:t>
            </a:r>
            <a:r>
              <a:rPr lang="pl-PL" dirty="0">
                <a:latin typeface="Broadway"/>
                <a:cs typeface="Calibri Light"/>
              </a:rPr>
              <a:t>pielisk</a:t>
            </a:r>
            <a:endParaRPr lang="pl-PL" dirty="0">
              <a:latin typeface="Broadway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6F491237-88A4-4635-8701-CD9F84FA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35" y="1638721"/>
            <a:ext cx="10524559" cy="49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9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2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2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830B35-7951-4EFB-AF3F-ED6C75F5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W GÓRACH</a:t>
            </a:r>
            <a:r>
              <a:rPr lang="en-US" sz="4800" b="1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 </a:t>
            </a:r>
            <a:r>
              <a:rPr lang="en-US" sz="4800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        </a:t>
            </a:r>
            <a:r>
              <a:rPr lang="en-US" sz="4800" b="1" kern="1200" dirty="0">
                <a:solidFill>
                  <a:srgbClr val="FFFFFF"/>
                </a:solidFill>
                <a:latin typeface="Broadway"/>
                <a:ea typeface="+mj-ea"/>
                <a:cs typeface="+mj-cs"/>
              </a:rPr>
              <a:t>I W LESIE</a:t>
            </a:r>
            <a:endParaRPr lang="pl-PL" sz="4800" b="1">
              <a:latin typeface="Broadway"/>
              <a:ea typeface="+mj-ea"/>
              <a:cs typeface="Calibri" panose="020F0502020204030204"/>
            </a:endParaRPr>
          </a:p>
          <a:p>
            <a:pPr algn="ctr"/>
            <a:endParaRPr lang="en-US" sz="5400" b="1" kern="1200">
              <a:solidFill>
                <a:srgbClr val="FFFFFF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68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3783D62-450E-4429-A7A5-9D21F179C494}"/>
              </a:ext>
            </a:extLst>
          </p:cNvPr>
          <p:cNvSpPr txBox="1"/>
          <p:nvPr/>
        </p:nvSpPr>
        <p:spPr>
          <a:xfrm>
            <a:off x="4990741" y="820880"/>
            <a:ext cx="6923774" cy="48893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 err="1"/>
              <a:t>Słuchaj</a:t>
            </a:r>
            <a:r>
              <a:rPr lang="en-US" sz="4000" dirty="0"/>
              <a:t> </a:t>
            </a:r>
            <a:r>
              <a:rPr lang="en-US" sz="4000" dirty="0" err="1"/>
              <a:t>się</a:t>
            </a:r>
            <a:r>
              <a:rPr lang="en-US" sz="4000" dirty="0"/>
              <a:t> </a:t>
            </a:r>
            <a:r>
              <a:rPr lang="en-US" sz="4000" dirty="0" err="1"/>
              <a:t>opiekuna</a:t>
            </a:r>
            <a:r>
              <a:rPr lang="en-US" sz="4000" dirty="0"/>
              <a:t> 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/>
              <a:t> Nie </a:t>
            </a:r>
            <a:r>
              <a:rPr lang="en-US" sz="4000" dirty="0" err="1"/>
              <a:t>zbaczaj</a:t>
            </a:r>
            <a:r>
              <a:rPr lang="en-US" sz="4000" dirty="0"/>
              <a:t> ze </a:t>
            </a:r>
            <a:r>
              <a:rPr lang="en-US" sz="4000" dirty="0" err="1"/>
              <a:t>szlaku</a:t>
            </a:r>
            <a:r>
              <a:rPr lang="en-US" sz="4000" dirty="0"/>
              <a:t> 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/>
              <a:t> Nie </a:t>
            </a:r>
            <a:r>
              <a:rPr lang="en-US" sz="4000" dirty="0" err="1"/>
              <a:t>wyruszaj</a:t>
            </a:r>
            <a:r>
              <a:rPr lang="en-US" sz="4000" dirty="0"/>
              <a:t> w </a:t>
            </a:r>
            <a:r>
              <a:rPr lang="en-US" sz="4000" dirty="0" err="1"/>
              <a:t>góry</a:t>
            </a:r>
            <a:r>
              <a:rPr lang="en-US" sz="4000" dirty="0"/>
              <a:t> </a:t>
            </a:r>
            <a:r>
              <a:rPr lang="en-US" sz="4000" dirty="0" err="1"/>
              <a:t>podczas</a:t>
            </a:r>
            <a:r>
              <a:rPr lang="en-US" sz="4000" dirty="0"/>
              <a:t> </a:t>
            </a:r>
            <a:r>
              <a:rPr lang="en-US" sz="4000" dirty="0" err="1"/>
              <a:t>burzy</a:t>
            </a:r>
            <a:r>
              <a:rPr lang="en-US" sz="4000" dirty="0"/>
              <a:t> 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 err="1"/>
              <a:t>Uważaj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kleszcze</a:t>
            </a:r>
            <a:r>
              <a:rPr lang="en-US" sz="4000" dirty="0"/>
              <a:t> </a:t>
            </a:r>
            <a:r>
              <a:rPr lang="en-US" sz="4000" dirty="0" err="1"/>
              <a:t>i</a:t>
            </a:r>
            <a:r>
              <a:rPr lang="en-US" sz="4000" dirty="0"/>
              <a:t> </a:t>
            </a:r>
            <a:r>
              <a:rPr lang="en-US" sz="4000" dirty="0" err="1"/>
              <a:t>owady</a:t>
            </a:r>
            <a:r>
              <a:rPr lang="en-US" sz="4000" dirty="0"/>
              <a:t>!</a:t>
            </a:r>
            <a:endParaRPr lang="en-US" sz="4000" dirty="0">
              <a:cs typeface="Calibri"/>
            </a:endParaRPr>
          </a:p>
          <a:p>
            <a:pPr marL="914400" indent="-5715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4000" dirty="0" err="1"/>
              <a:t>Zawsze</a:t>
            </a:r>
            <a:r>
              <a:rPr lang="en-US" sz="4000" dirty="0"/>
              <a:t> </a:t>
            </a:r>
            <a:r>
              <a:rPr lang="en-US" sz="4000" dirty="0" err="1"/>
              <a:t>idź</a:t>
            </a:r>
            <a:r>
              <a:rPr lang="en-US" sz="4000" dirty="0"/>
              <a:t> </a:t>
            </a:r>
            <a:r>
              <a:rPr lang="en-US" sz="4000" dirty="0" err="1"/>
              <a:t>wyznaczonym</a:t>
            </a:r>
            <a:r>
              <a:rPr lang="en-US" sz="4000" dirty="0"/>
              <a:t>   </a:t>
            </a:r>
            <a:r>
              <a:rPr lang="en-US" sz="4000" dirty="0" err="1"/>
              <a:t>szlakiem</a:t>
            </a:r>
            <a:r>
              <a:rPr lang="en-US" sz="4000" dirty="0"/>
              <a:t>!</a:t>
            </a:r>
            <a:endParaRPr lang="en-US" sz="4000" dirty="0"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>
              <a:cs typeface="Calibri"/>
            </a:endParaRPr>
          </a:p>
        </p:txBody>
      </p:sp>
      <p:sp>
        <p:nvSpPr>
          <p:cNvPr id="71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CAA26-76BE-4A35-8534-E595035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800" dirty="0">
                <a:latin typeface="Broadway"/>
                <a:cs typeface="Calibri Light"/>
              </a:rPr>
              <a:t>Oznaczenia pieszych szlaków turystycznych</a:t>
            </a:r>
            <a:endParaRPr lang="pl-PL" sz="4800" dirty="0">
              <a:latin typeface="Broadway"/>
              <a:cs typeface="Calibri" panose="020F0502020204030204"/>
            </a:endParaRPr>
          </a:p>
        </p:txBody>
      </p:sp>
      <p:pic>
        <p:nvPicPr>
          <p:cNvPr id="3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52CAF41-E759-4E0C-BCE7-BD104676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0" y="1825626"/>
            <a:ext cx="11097082" cy="46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zielony&#10;&#10;Opis wygenerowany przy bardzo wysokim poziomie pewności">
            <a:extLst>
              <a:ext uri="{FF2B5EF4-FFF2-40B4-BE49-F238E27FC236}">
                <a16:creationId xmlns:a16="http://schemas.microsoft.com/office/drawing/2014/main" id="{09951972-E30B-49B2-8617-91501056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10106788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7BD903-0FF4-40F1-B874-A85B7675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473297"/>
            <a:ext cx="6138229" cy="15680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NA ROWERZE</a:t>
            </a:r>
            <a:r>
              <a:rPr lang="en-US" b="1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, </a:t>
            </a:r>
            <a:r>
              <a:rPr lang="en-US" b="1" kern="1200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WROTKACH</a:t>
            </a:r>
            <a:r>
              <a:rPr lang="en-US" b="1" dirty="0">
                <a:solidFill>
                  <a:schemeClr val="tx1"/>
                </a:solidFill>
                <a:latin typeface="Broadway"/>
                <a:ea typeface="+mj-ea"/>
                <a:cs typeface="+mj-cs"/>
              </a:rPr>
              <a:t>, Z PIŁKĄ</a:t>
            </a:r>
            <a:endParaRPr lang="en-US" b="1" kern="1200">
              <a:solidFill>
                <a:schemeClr val="tx1"/>
              </a:solidFill>
              <a:latin typeface="Broadway"/>
              <a:ea typeface="+mj-ea"/>
              <a:cs typeface="Calibri Light"/>
            </a:endParaRPr>
          </a:p>
        </p:txBody>
      </p:sp>
      <p:sp>
        <p:nvSpPr>
          <p:cNvPr id="45" name="Freeform: Shape 4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5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Block Arc 5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5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B9A2125-33FD-4FFD-B244-B4F54A3BA9E1}"/>
              </a:ext>
            </a:extLst>
          </p:cNvPr>
          <p:cNvSpPr txBox="1"/>
          <p:nvPr/>
        </p:nvSpPr>
        <p:spPr>
          <a:xfrm>
            <a:off x="468703" y="2193985"/>
            <a:ext cx="11340859" cy="44165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Pamiętaj</a:t>
            </a:r>
            <a:r>
              <a:rPr lang="en-US" sz="3200">
                <a:latin typeface="Times New Roman"/>
                <a:cs typeface="Times New Roman"/>
              </a:rPr>
              <a:t>, </a:t>
            </a:r>
            <a:r>
              <a:rPr lang="en-US" sz="3200" err="1">
                <a:latin typeface="Times New Roman"/>
                <a:cs typeface="Times New Roman"/>
              </a:rPr>
              <a:t>jezdnia</a:t>
            </a:r>
            <a:r>
              <a:rPr lang="en-US" sz="3200">
                <a:latin typeface="Times New Roman"/>
                <a:cs typeface="Times New Roman"/>
              </a:rPr>
              <a:t> to </a:t>
            </a:r>
            <a:r>
              <a:rPr lang="en-US" sz="3200" err="1">
                <a:latin typeface="Times New Roman"/>
                <a:cs typeface="Times New Roman"/>
              </a:rPr>
              <a:t>nie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plac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zabaw</a:t>
            </a:r>
            <a:r>
              <a:rPr lang="en-US" sz="3200">
                <a:latin typeface="Times New Roman"/>
                <a:cs typeface="Times New Roman"/>
              </a:rPr>
              <a:t> ! </a:t>
            </a:r>
            <a:r>
              <a:rPr lang="en-US" sz="3200" err="1">
                <a:latin typeface="Times New Roman"/>
                <a:cs typeface="Times New Roman"/>
              </a:rPr>
              <a:t>Zachowaj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niej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wyjątkową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ostrożność</a:t>
            </a:r>
            <a:r>
              <a:rPr lang="en-US" sz="3200">
                <a:latin typeface="Times New Roman"/>
                <a:cs typeface="Times New Roman"/>
              </a:rPr>
              <a:t> !</a:t>
            </a:r>
            <a:endParaRPr lang="pl-PL" sz="3200">
              <a:cs typeface="Calibri"/>
            </a:endParaRP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>
                <a:latin typeface="Times New Roman"/>
                <a:cs typeface="Times New Roman"/>
              </a:rPr>
              <a:t>W </a:t>
            </a:r>
            <a:r>
              <a:rPr lang="en-US" sz="3200" err="1">
                <a:latin typeface="Times New Roman"/>
                <a:cs typeface="Times New Roman"/>
              </a:rPr>
              <a:t>miarę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możliwości</a:t>
            </a:r>
            <a:r>
              <a:rPr lang="en-US" sz="3200">
                <a:latin typeface="Times New Roman"/>
                <a:cs typeface="Times New Roman"/>
              </a:rPr>
              <a:t> </a:t>
            </a:r>
            <a:r>
              <a:rPr lang="en-US" sz="3200" err="1">
                <a:latin typeface="Times New Roman"/>
                <a:cs typeface="Times New Roman"/>
              </a:rPr>
              <a:t>korzystaj</a:t>
            </a:r>
            <a:r>
              <a:rPr lang="en-US" sz="3200">
                <a:latin typeface="Times New Roman"/>
                <a:cs typeface="Times New Roman"/>
              </a:rPr>
              <a:t> ze </a:t>
            </a:r>
            <a:r>
              <a:rPr lang="en-US" sz="3200" err="1">
                <a:latin typeface="Times New Roman"/>
                <a:cs typeface="Times New Roman"/>
              </a:rPr>
              <a:t>ścieżek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rowerowych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Zakładaj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kask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rowerowy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głowę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Podczas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przechodzenia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przez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jezdnię</a:t>
            </a:r>
            <a:r>
              <a:rPr lang="en-US" sz="3200">
                <a:latin typeface="Times New Roman"/>
                <a:cs typeface="Times New Roman"/>
              </a:rPr>
              <a:t>, </a:t>
            </a:r>
            <a:r>
              <a:rPr lang="en-US" sz="3200" err="1">
                <a:latin typeface="Times New Roman"/>
                <a:cs typeface="Times New Roman"/>
              </a:rPr>
              <a:t>korzystaj</a:t>
            </a:r>
            <a:r>
              <a:rPr lang="en-US" sz="3200">
                <a:latin typeface="Times New Roman"/>
                <a:cs typeface="Times New Roman"/>
              </a:rPr>
              <a:t> z </a:t>
            </a:r>
            <a:r>
              <a:rPr lang="en-US" sz="3200" err="1">
                <a:latin typeface="Times New Roman"/>
                <a:cs typeface="Times New Roman"/>
              </a:rPr>
              <a:t>przejść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dla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pieszych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Graj</a:t>
            </a:r>
            <a:r>
              <a:rPr lang="en-US" sz="3200">
                <a:latin typeface="Times New Roman"/>
                <a:cs typeface="Times New Roman"/>
              </a:rPr>
              <a:t> w </a:t>
            </a:r>
            <a:r>
              <a:rPr lang="en-US" sz="3200" err="1">
                <a:latin typeface="Times New Roman"/>
                <a:cs typeface="Times New Roman"/>
              </a:rPr>
              <a:t>piłkę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daleko</a:t>
            </a:r>
            <a:r>
              <a:rPr lang="en-US" sz="3200">
                <a:latin typeface="Times New Roman"/>
                <a:cs typeface="Times New Roman"/>
              </a:rPr>
              <a:t> od </a:t>
            </a:r>
            <a:r>
              <a:rPr lang="en-US" sz="3200" err="1">
                <a:latin typeface="Times New Roman"/>
                <a:cs typeface="Times New Roman"/>
              </a:rPr>
              <a:t>ulicy</a:t>
            </a:r>
            <a:r>
              <a:rPr lang="en-US" sz="3200">
                <a:latin typeface="Times New Roman"/>
                <a:cs typeface="Times New Roman"/>
              </a:rPr>
              <a:t> !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3200" err="1">
                <a:latin typeface="Times New Roman"/>
                <a:cs typeface="Times New Roman"/>
              </a:rPr>
              <a:t>Uważaj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na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jezdni</a:t>
            </a:r>
            <a:r>
              <a:rPr lang="en-US" sz="320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biegnąc</a:t>
            </a:r>
            <a:r>
              <a:rPr lang="en-US" sz="3200">
                <a:latin typeface="Times New Roman"/>
                <a:cs typeface="Times New Roman"/>
              </a:rPr>
              <a:t> po </a:t>
            </a:r>
            <a:r>
              <a:rPr lang="en-US" sz="3200" err="1">
                <a:latin typeface="Times New Roman"/>
                <a:cs typeface="Times New Roman"/>
              </a:rPr>
              <a:t>piłkę</a:t>
            </a:r>
            <a:r>
              <a:rPr lang="en-US" sz="3200"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724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2F4B79-3BDD-4AC4-BF44-DFE5552A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721" y="2023110"/>
            <a:ext cx="3174114" cy="28460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ZACHOWAJ BEZPIECZEŃSTWO NA WSI</a:t>
            </a:r>
            <a:endParaRPr lang="en-US" sz="3200" b="1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ielony, znak, siedzi, ulica&#10;&#10;Opis wygenerowany przy bardzo wysokim poziomie pewności">
            <a:extLst>
              <a:ext uri="{FF2B5EF4-FFF2-40B4-BE49-F238E27FC236}">
                <a16:creationId xmlns:a16="http://schemas.microsoft.com/office/drawing/2014/main" id="{4C310E2C-087C-4469-B626-674180A70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664"/>
          <a:stretch/>
        </p:blipFill>
        <p:spPr>
          <a:xfrm>
            <a:off x="545238" y="340941"/>
            <a:ext cx="7708945" cy="6189565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5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DCFA29B628F34E8E509C3FF1D2553E" ma:contentTypeVersion="4" ma:contentTypeDescription="Utwórz nowy dokument." ma:contentTypeScope="" ma:versionID="b8f4d3cb1a0e2ef92de394e6af91a9d8">
  <xsd:schema xmlns:xsd="http://www.w3.org/2001/XMLSchema" xmlns:xs="http://www.w3.org/2001/XMLSchema" xmlns:p="http://schemas.microsoft.com/office/2006/metadata/properties" xmlns:ns2="e2f2b9d3-cd2e-4c2e-87e7-1a97bc459d2a" targetNamespace="http://schemas.microsoft.com/office/2006/metadata/properties" ma:root="true" ma:fieldsID="ab5bdbf4a7d6b401c878560d3ba77524" ns2:_="">
    <xsd:import namespace="e2f2b9d3-cd2e-4c2e-87e7-1a97bc459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2b9d3-cd2e-4c2e-87e7-1a97bc459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EF4558-DF6D-472A-8A04-2146659363FA}">
  <ds:schemaRefs>
    <ds:schemaRef ds:uri="e2f2b9d3-cd2e-4c2e-87e7-1a97bc459d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423714-1B7E-4170-A735-3CB996B9E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D274A-DDF3-4D98-BC6B-1C1E65C1D45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357</Words>
  <Application>Microsoft Office PowerPoint</Application>
  <PresentationFormat>Panoramiczny</PresentationFormat>
  <Paragraphs>52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Broadway</vt:lpstr>
      <vt:lpstr>Calibri</vt:lpstr>
      <vt:lpstr>Calibri Light</vt:lpstr>
      <vt:lpstr>Forte</vt:lpstr>
      <vt:lpstr>Times New Roman</vt:lpstr>
      <vt:lpstr>Wingdings</vt:lpstr>
      <vt:lpstr>Motyw pakietu Office</vt:lpstr>
      <vt:lpstr>PORADY </vt:lpstr>
      <vt:lpstr>     ZADBAJ       O SWOJE BEZPIECZEŃSTWO NA WAKACJACH </vt:lpstr>
      <vt:lpstr>NAD WODĄ</vt:lpstr>
      <vt:lpstr>Znaki obowiązujące na terenach kąpielisk</vt:lpstr>
      <vt:lpstr>W GÓRACH          I W LESIE </vt:lpstr>
      <vt:lpstr>Oznaczenia pieszych szlaków turystycznych</vt:lpstr>
      <vt:lpstr>Prezentacja programu PowerPoint</vt:lpstr>
      <vt:lpstr>NA ROWERZE, WROTKACH, Z PIŁKĄ</vt:lpstr>
      <vt:lpstr>ZACHOWAJ BEZPIECZEŃSTWO NA WSI</vt:lpstr>
      <vt:lpstr>NA PODWÓRKU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Dbając o swoje bezpieczeństwo </vt:lpstr>
      <vt:lpstr>Prezentacja programu PowerPoint</vt:lpstr>
      <vt:lpstr>ZAPAMIĘTAJ!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Probola</dc:creator>
  <cp:lastModifiedBy>Beata Adamek</cp:lastModifiedBy>
  <cp:revision>204</cp:revision>
  <dcterms:created xsi:type="dcterms:W3CDTF">2020-06-21T18:23:01Z</dcterms:created>
  <dcterms:modified xsi:type="dcterms:W3CDTF">2021-06-15T11:07:17Z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0x010100F3DCFA29B628F34E8E509C3FF1D2553E</vt:lpwstr>
  </property>
</Properties>
</file>